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b="def" i="def"/>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193103"/>
          <c:y val="0.193103"/>
          <c:w val="0.613794"/>
          <c:h val="0.601294"/>
        </c:manualLayout>
      </c:layout>
      <c:doughnutChart>
        <c:varyColors val="0"/>
        <c:ser>
          <c:idx val="0"/>
          <c:order val="0"/>
          <c:tx>
            <c:strRef>
              <c:f>Sheet1!$A$2</c:f>
              <c:strCache>
                <c:ptCount val="1"/>
                <c:pt idx="0">
                  <c:v>Region 1</c:v>
                </c:pt>
              </c:strCache>
            </c:strRef>
          </c:tx>
          <c:spPr>
            <a:solidFill>
              <a:schemeClr val="accent1"/>
            </a:solidFill>
            <a:ln w="12700" cap="flat">
              <a:noFill/>
              <a:miter lim="400000"/>
            </a:ln>
            <a:effectLst/>
          </c:spPr>
          <c:explosion val="0"/>
          <c:dPt>
            <c:idx val="0"/>
            <c:explosion val="0"/>
            <c:spPr>
              <a:solidFill>
                <a:schemeClr val="accent1"/>
              </a:solidFill>
              <a:ln w="12700" cap="flat">
                <a:noFill/>
                <a:miter lim="400000"/>
              </a:ln>
              <a:effectLst/>
            </c:spPr>
          </c:dPt>
          <c:dPt>
            <c:idx val="1"/>
            <c:explosion val="0"/>
            <c:spPr>
              <a:solidFill>
                <a:schemeClr val="accent3"/>
              </a:solidFill>
              <a:ln w="12700" cap="flat">
                <a:noFill/>
                <a:miter lim="400000"/>
              </a:ln>
              <a:effectLst/>
            </c:spPr>
          </c:dPt>
          <c:dPt>
            <c:idx val="2"/>
            <c:explosion val="0"/>
            <c:spPr>
              <a:solidFill>
                <a:srgbClr val="929292"/>
              </a:solidFill>
              <a:ln w="12700" cap="flat">
                <a:noFill/>
                <a:miter lim="400000"/>
              </a:ln>
              <a:effectLst/>
            </c:spPr>
          </c:dPt>
          <c:dPt>
            <c:idx val="3"/>
            <c:explosion val="0"/>
            <c:spPr>
              <a:solidFill>
                <a:srgbClr val="F8BA00"/>
              </a:solidFill>
              <a:ln w="12700" cap="flat">
                <a:noFill/>
                <a:miter lim="400000"/>
              </a:ln>
              <a:effectLst/>
            </c:spPr>
          </c:dPt>
          <c:dPt>
            <c:idx val="4"/>
            <c:explosion val="0"/>
            <c:spPr>
              <a:solidFill>
                <a:srgbClr val="FF2600"/>
              </a:solidFill>
              <a:ln w="12700" cap="flat">
                <a:noFill/>
                <a:miter lim="400000"/>
              </a:ln>
              <a:effectLst/>
            </c:spPr>
          </c:dPt>
          <c:dPt>
            <c:idx val="5"/>
            <c:explosion val="0"/>
            <c:spPr>
              <a:solidFill>
                <a:schemeClr val="accent6">
                  <a:satOff val="-20754"/>
                  <a:lumOff val="-16738"/>
                </a:schemeClr>
              </a:solidFill>
              <a:ln w="12700" cap="flat">
                <a:noFill/>
                <a:miter lim="400000"/>
              </a:ln>
              <a:effectLst/>
            </c:spPr>
          </c:dPt>
          <c:dLbls>
            <c:dLbl>
              <c:idx val="0"/>
              <c:numFmt formatCode="#,##0%" sourceLinked="0"/>
              <c:txPr>
                <a:bodyPr/>
                <a:lstStyle/>
                <a:p>
                  <a:pPr>
                    <a:defRPr b="0" i="0" strike="noStrike" sz="5000" u="none">
                      <a:solidFill>
                        <a:srgbClr val="000000"/>
                      </a:solidFill>
                      <a:latin typeface="Helvetica Neue"/>
                    </a:defRPr>
                  </a:pPr>
                </a:p>
              </c:txPr>
              <c:showLegendKey val="0"/>
              <c:showVal val="0"/>
              <c:showCatName val="0"/>
              <c:showSerName val="0"/>
              <c:showPercent val="1"/>
              <c:showBubbleSize val="0"/>
            </c:dLbl>
            <c:dLbl>
              <c:idx val="1"/>
              <c:numFmt formatCode="#,##0%" sourceLinked="0"/>
              <c:txPr>
                <a:bodyPr/>
                <a:lstStyle/>
                <a:p>
                  <a:pPr>
                    <a:defRPr b="0" i="0" strike="noStrike" sz="5000" u="none">
                      <a:solidFill>
                        <a:srgbClr val="000000"/>
                      </a:solidFill>
                      <a:latin typeface="Helvetica Neue"/>
                    </a:defRPr>
                  </a:pPr>
                </a:p>
              </c:txPr>
              <c:showLegendKey val="0"/>
              <c:showVal val="0"/>
              <c:showCatName val="0"/>
              <c:showSerName val="0"/>
              <c:showPercent val="1"/>
              <c:showBubbleSize val="0"/>
            </c:dLbl>
            <c:dLbl>
              <c:idx val="2"/>
              <c:numFmt formatCode="#,##0%" sourceLinked="0"/>
              <c:txPr>
                <a:bodyPr/>
                <a:lstStyle/>
                <a:p>
                  <a:pPr>
                    <a:defRPr b="0" i="0" strike="noStrike" sz="5000" u="none">
                      <a:solidFill>
                        <a:srgbClr val="000000"/>
                      </a:solidFill>
                      <a:latin typeface="Helvetica Neue"/>
                    </a:defRPr>
                  </a:pPr>
                </a:p>
              </c:txPr>
              <c:showLegendKey val="0"/>
              <c:showVal val="0"/>
              <c:showCatName val="0"/>
              <c:showSerName val="0"/>
              <c:showPercent val="1"/>
              <c:showBubbleSize val="0"/>
            </c:dLbl>
            <c:dLbl>
              <c:idx val="3"/>
              <c:numFmt formatCode="#,##0%" sourceLinked="0"/>
              <c:txPr>
                <a:bodyPr/>
                <a:lstStyle/>
                <a:p>
                  <a:pPr>
                    <a:defRPr b="0" i="0" strike="noStrike" sz="5000" u="none">
                      <a:solidFill>
                        <a:srgbClr val="000000"/>
                      </a:solidFill>
                      <a:latin typeface="Helvetica Neue"/>
                    </a:defRPr>
                  </a:pPr>
                </a:p>
              </c:txPr>
              <c:showLegendKey val="0"/>
              <c:showVal val="0"/>
              <c:showCatName val="0"/>
              <c:showSerName val="0"/>
              <c:showPercent val="1"/>
              <c:showBubbleSize val="0"/>
            </c:dLbl>
            <c:dLbl>
              <c:idx val="4"/>
              <c:numFmt formatCode="#,##0%" sourceLinked="0"/>
              <c:txPr>
                <a:bodyPr/>
                <a:lstStyle/>
                <a:p>
                  <a:pPr>
                    <a:defRPr b="0" i="0" strike="noStrike" sz="5000" u="none">
                      <a:solidFill>
                        <a:srgbClr val="000000"/>
                      </a:solidFill>
                      <a:latin typeface="Helvetica Neue"/>
                    </a:defRPr>
                  </a:pPr>
                </a:p>
              </c:txPr>
              <c:showLegendKey val="0"/>
              <c:showVal val="0"/>
              <c:showCatName val="0"/>
              <c:showSerName val="0"/>
              <c:showPercent val="1"/>
              <c:showBubbleSize val="0"/>
            </c:dLbl>
            <c:dLbl>
              <c:idx val="5"/>
              <c:numFmt formatCode="#,##0%" sourceLinked="0"/>
              <c:txPr>
                <a:bodyPr/>
                <a:lstStyle/>
                <a:p>
                  <a:pPr>
                    <a:defRPr b="0" i="0" strike="noStrike" sz="5000" u="none">
                      <a:solidFill>
                        <a:srgbClr val="000000"/>
                      </a:solidFill>
                      <a:latin typeface="Helvetica Neue"/>
                    </a:defRPr>
                  </a:pPr>
                </a:p>
              </c:txPr>
              <c:showLegendKey val="0"/>
              <c:showVal val="0"/>
              <c:showCatName val="0"/>
              <c:showSerName val="0"/>
              <c:showPercent val="1"/>
              <c:showBubbleSize val="0"/>
            </c:dLbl>
            <c:numFmt formatCode="#,##0%" sourceLinked="0"/>
            <c:txPr>
              <a:bodyPr/>
              <a:lstStyle/>
              <a:p>
                <a:pPr>
                  <a:defRPr b="0" i="0" strike="noStrike" sz="5000" u="none">
                    <a:solidFill>
                      <a:srgbClr val="000000"/>
                    </a:solidFill>
                    <a:latin typeface="Helvetica Neue"/>
                  </a:defRPr>
                </a:pPr>
              </a:p>
            </c:txPr>
            <c:showLegendKey val="0"/>
            <c:showVal val="0"/>
            <c:showCatName val="0"/>
            <c:showSerName val="0"/>
            <c:showPercent val="1"/>
            <c:showBubbleSize val="0"/>
            <c:showLeaderLines val="1"/>
            <c:leaderLines>
              <c:spPr>
                <a:noFill/>
                <a:ln w="6350" cap="flat">
                  <a:solidFill>
                    <a:srgbClr val="000000"/>
                  </a:solidFill>
                  <a:prstDash val="solid"/>
                  <a:miter lim="400000"/>
                </a:ln>
                <a:effectLst/>
              </c:spPr>
            </c:leaderLines>
          </c:dLbls>
          <c:cat>
            <c:strRef>
              <c:f>Sheet1!$B$1:$G$1</c:f>
              <c:strCache>
                <c:ptCount val="6"/>
                <c:pt idx="0">
                  <c:v>April</c:v>
                </c:pt>
                <c:pt idx="1">
                  <c:v>May</c:v>
                </c:pt>
                <c:pt idx="2">
                  <c:v>June</c:v>
                </c:pt>
                <c:pt idx="3">
                  <c:v>July</c:v>
                </c:pt>
                <c:pt idx="4">
                  <c:v>August</c:v>
                </c:pt>
                <c:pt idx="5">
                  <c:v>September</c:v>
                </c:pt>
              </c:strCache>
            </c:strRef>
          </c:cat>
          <c:val>
            <c:numRef>
              <c:f>Sheet1!$B$2:$G$2</c:f>
              <c:numCache>
                <c:ptCount val="6"/>
                <c:pt idx="0">
                  <c:v>91.000000</c:v>
                </c:pt>
                <c:pt idx="1">
                  <c:v>76.000000</c:v>
                </c:pt>
                <c:pt idx="2">
                  <c:v>28.000000</c:v>
                </c:pt>
                <c:pt idx="3">
                  <c:v>26.000000</c:v>
                </c:pt>
                <c:pt idx="4">
                  <c:v>21.000000</c:v>
                </c:pt>
                <c:pt idx="5">
                  <c:v>18.000000</c:v>
                </c:pt>
              </c:numCache>
            </c:numRef>
          </c:val>
        </c:ser>
        <c:firstSliceAng val="0"/>
        <c:holeSize val="75"/>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8" name="Shape 148"/>
          <p:cNvSpPr/>
          <p:nvPr>
            <p:ph type="sldImg"/>
          </p:nvPr>
        </p:nvSpPr>
        <p:spPr>
          <a:xfrm>
            <a:off x="1143000" y="685800"/>
            <a:ext cx="4572000" cy="3429000"/>
          </a:xfrm>
          <a:prstGeom prst="rect">
            <a:avLst/>
          </a:prstGeom>
        </p:spPr>
        <p:txBody>
          <a:bodyPr/>
          <a:lstStyle/>
          <a:p>
            <a:pPr/>
          </a:p>
        </p:txBody>
      </p:sp>
      <p:sp>
        <p:nvSpPr>
          <p:cNvPr id="149" name="Shape 14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bg>
      <p:bgPr>
        <a:solidFill>
          <a:srgbClr val="003462"/>
        </a:solidFill>
      </p:bgPr>
    </p:bg>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01340" y="11847162"/>
            <a:ext cx="21971003" cy="636979"/>
          </a:xfrm>
          <a:prstGeom prst="rect">
            <a:avLst/>
          </a:prstGeom>
        </p:spPr>
        <p:txBody>
          <a:bodyPr lIns="45719" tIns="45719" rIns="45719" bIns="45719"/>
          <a:lstStyle>
            <a:lvl1pPr marL="0" indent="0" defTabSz="825500">
              <a:lnSpc>
                <a:spcPct val="100000"/>
              </a:lnSpc>
              <a:spcBef>
                <a:spcPts val="0"/>
              </a:spcBef>
              <a:buSzTx/>
              <a:buNone/>
              <a:defRPr b="1" sz="3600">
                <a:solidFill>
                  <a:srgbClr val="FFFFFF"/>
                </a:solidFill>
              </a:defRPr>
            </a:lvl1pPr>
          </a:lstStyle>
          <a:p>
            <a:pPr/>
            <a:r>
              <a:t>Author and Date</a:t>
            </a:r>
          </a:p>
        </p:txBody>
      </p:sp>
      <p:sp>
        <p:nvSpPr>
          <p:cNvPr id="12" name="Presentation Title"/>
          <p:cNvSpPr txBox="1"/>
          <p:nvPr>
            <p:ph type="title" hasCustomPrompt="1"/>
          </p:nvPr>
        </p:nvSpPr>
        <p:spPr>
          <a:xfrm>
            <a:off x="1206496" y="2574991"/>
            <a:ext cx="21971004" cy="4648201"/>
          </a:xfrm>
          <a:prstGeom prst="rect">
            <a:avLst/>
          </a:prstGeom>
        </p:spPr>
        <p:txBody>
          <a:bodyPr anchor="b"/>
          <a:lstStyle>
            <a:lvl1pPr>
              <a:defRPr spc="-232" sz="11600">
                <a:solidFill>
                  <a:srgbClr val="FFFFFF"/>
                </a:solidFill>
              </a:defRPr>
            </a:lvl1pPr>
          </a:lstStyle>
          <a:p>
            <a:pPr/>
            <a:r>
              <a:t>Presentation Title</a:t>
            </a:r>
          </a:p>
        </p:txBody>
      </p:sp>
      <p:sp>
        <p:nvSpPr>
          <p:cNvPr id="13" name="Body Level One…"/>
          <p:cNvSpPr txBox="1"/>
          <p:nvPr>
            <p:ph type="body" sz="quarter" idx="1" hasCustomPrompt="1"/>
          </p:nvPr>
        </p:nvSpPr>
        <p:spPr>
          <a:xfrm>
            <a:off x="1201342" y="7210490"/>
            <a:ext cx="21971001" cy="1905001"/>
          </a:xfrm>
          <a:prstGeom prst="rect">
            <a:avLst/>
          </a:prstGeom>
        </p:spPr>
        <p:txBody>
          <a:bodyPr/>
          <a:lstStyle>
            <a:lvl1pPr marL="0" indent="0" defTabSz="825500">
              <a:lnSpc>
                <a:spcPct val="100000"/>
              </a:lnSpc>
              <a:spcBef>
                <a:spcPts val="0"/>
              </a:spcBef>
              <a:buSzTx/>
              <a:buNone/>
              <a:defRPr b="1" sz="5500">
                <a:solidFill>
                  <a:schemeClr val="accent1"/>
                </a:solidFill>
              </a:defRPr>
            </a:lvl1pPr>
            <a:lvl2pPr marL="0" indent="457200" defTabSz="825500">
              <a:lnSpc>
                <a:spcPct val="100000"/>
              </a:lnSpc>
              <a:spcBef>
                <a:spcPts val="0"/>
              </a:spcBef>
              <a:buSzTx/>
              <a:buNone/>
              <a:defRPr b="1" sz="5500">
                <a:solidFill>
                  <a:schemeClr val="accent1"/>
                </a:solidFill>
              </a:defRPr>
            </a:lvl2pPr>
            <a:lvl3pPr marL="0" indent="914400" defTabSz="825500">
              <a:lnSpc>
                <a:spcPct val="100000"/>
              </a:lnSpc>
              <a:spcBef>
                <a:spcPts val="0"/>
              </a:spcBef>
              <a:buSzTx/>
              <a:buNone/>
              <a:defRPr b="1" sz="5500">
                <a:solidFill>
                  <a:schemeClr val="accent1"/>
                </a:solidFill>
              </a:defRPr>
            </a:lvl3pPr>
            <a:lvl4pPr marL="0" indent="1371600" defTabSz="825500">
              <a:lnSpc>
                <a:spcPct val="100000"/>
              </a:lnSpc>
              <a:spcBef>
                <a:spcPts val="0"/>
              </a:spcBef>
              <a:buSzTx/>
              <a:buNone/>
              <a:defRPr b="1" sz="5500">
                <a:solidFill>
                  <a:schemeClr val="accent1"/>
                </a:solidFill>
              </a:defRPr>
            </a:lvl4pPr>
            <a:lvl5pPr marL="0" indent="1828800" defTabSz="825500">
              <a:lnSpc>
                <a:spcPct val="100000"/>
              </a:lnSpc>
              <a:spcBef>
                <a:spcPts val="0"/>
              </a:spcBef>
              <a:buSzTx/>
              <a:buNone/>
              <a:defRPr b="1" sz="5500">
                <a:solidFill>
                  <a:schemeClr val="accent1"/>
                </a:solidFill>
              </a:defRPr>
            </a:lvl5pPr>
          </a:lstStyle>
          <a:p>
            <a:pPr/>
            <a:r>
              <a:t>Presentation Subtitle</a:t>
            </a:r>
          </a:p>
          <a:p>
            <a:pPr lvl="1"/>
            <a:r>
              <a:t/>
            </a:r>
          </a:p>
          <a:p>
            <a:pPr lvl="2"/>
            <a:r>
              <a:t/>
            </a:r>
          </a:p>
          <a:p>
            <a:pPr lvl="3"/>
            <a:r>
              <a:t/>
            </a:r>
          </a:p>
          <a:p>
            <a:pPr lvl="4"/>
            <a:r>
              <a:t/>
            </a:r>
          </a:p>
        </p:txBody>
      </p:sp>
      <p:sp>
        <p:nvSpPr>
          <p:cNvPr id="14"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solidFill>
                  <a:schemeClr val="accent1">
                    <a:hueOff val="114395"/>
                    <a:lumOff val="-24975"/>
                  </a:schemeClr>
                </a:solidFill>
                <a:latin typeface="Helvetica Neue Medium"/>
                <a:ea typeface="Helvetica Neue Medium"/>
                <a:cs typeface="Helvetica Neue Medium"/>
                <a:sym typeface="Helvetica Neue Medium"/>
              </a:defRPr>
            </a:lvl1pPr>
            <a:lvl2pPr marL="0" indent="457200" algn="ctr">
              <a:lnSpc>
                <a:spcPct val="80000"/>
              </a:lnSpc>
              <a:spcBef>
                <a:spcPts val="0"/>
              </a:spcBef>
              <a:buSzTx/>
              <a:buNone/>
              <a:defRPr spc="-232" sz="11600">
                <a:solidFill>
                  <a:schemeClr val="accent1">
                    <a:hueOff val="114395"/>
                    <a:lumOff val="-24975"/>
                  </a:schemeClr>
                </a:solidFill>
                <a:latin typeface="Helvetica Neue Medium"/>
                <a:ea typeface="Helvetica Neue Medium"/>
                <a:cs typeface="Helvetica Neue Medium"/>
                <a:sym typeface="Helvetica Neue Medium"/>
              </a:defRPr>
            </a:lvl2pPr>
            <a:lvl3pPr marL="0" indent="914400" algn="ctr">
              <a:lnSpc>
                <a:spcPct val="80000"/>
              </a:lnSpc>
              <a:spcBef>
                <a:spcPts val="0"/>
              </a:spcBef>
              <a:buSzTx/>
              <a:buNone/>
              <a:defRPr spc="-232" sz="11600">
                <a:solidFill>
                  <a:schemeClr val="accent1">
                    <a:hueOff val="114395"/>
                    <a:lumOff val="-24975"/>
                  </a:schemeClr>
                </a:solidFill>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pc="-232" sz="11600">
                <a:solidFill>
                  <a:schemeClr val="accent1">
                    <a:hueOff val="114395"/>
                    <a:lumOff val="-24975"/>
                  </a:schemeClr>
                </a:solidFill>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pc="-232" sz="11600">
                <a:solidFill>
                  <a:schemeClr val="accent1">
                    <a:hueOff val="114395"/>
                    <a:lumOff val="-24975"/>
                  </a:schemeClr>
                </a:solidFill>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Body Level One…"/>
          <p:cNvSpPr txBox="1"/>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b="1" spc="-250" sz="25000">
                <a:solidFill>
                  <a:schemeClr val="accent1">
                    <a:hueOff val="114395"/>
                    <a:lumOff val="-24975"/>
                  </a:schemeClr>
                </a:solidFill>
              </a:defRPr>
            </a:lvl1pPr>
            <a:lvl2pPr marL="0" indent="457200" algn="ctr">
              <a:lnSpc>
                <a:spcPct val="80000"/>
              </a:lnSpc>
              <a:spcBef>
                <a:spcPts val="0"/>
              </a:spcBef>
              <a:buSzTx/>
              <a:buNone/>
              <a:defRPr b="1" spc="-250" sz="25000">
                <a:solidFill>
                  <a:schemeClr val="accent1">
                    <a:hueOff val="114395"/>
                    <a:lumOff val="-24975"/>
                  </a:schemeClr>
                </a:solidFill>
              </a:defRPr>
            </a:lvl2pPr>
            <a:lvl3pPr marL="0" indent="914400" algn="ctr">
              <a:lnSpc>
                <a:spcPct val="80000"/>
              </a:lnSpc>
              <a:spcBef>
                <a:spcPts val="0"/>
              </a:spcBef>
              <a:buSzTx/>
              <a:buNone/>
              <a:defRPr b="1" spc="-250" sz="25000">
                <a:solidFill>
                  <a:schemeClr val="accent1">
                    <a:hueOff val="114395"/>
                    <a:lumOff val="-24975"/>
                  </a:schemeClr>
                </a:solidFill>
              </a:defRPr>
            </a:lvl3pPr>
            <a:lvl4pPr marL="0" indent="1371600" algn="ctr">
              <a:lnSpc>
                <a:spcPct val="80000"/>
              </a:lnSpc>
              <a:spcBef>
                <a:spcPts val="0"/>
              </a:spcBef>
              <a:buSzTx/>
              <a:buNone/>
              <a:defRPr b="1" spc="-250" sz="25000">
                <a:solidFill>
                  <a:schemeClr val="accent1">
                    <a:hueOff val="114395"/>
                    <a:lumOff val="-24975"/>
                  </a:schemeClr>
                </a:solidFill>
              </a:defRPr>
            </a:lvl4pPr>
            <a:lvl5pPr marL="0" indent="1828800" algn="ctr">
              <a:lnSpc>
                <a:spcPct val="80000"/>
              </a:lnSpc>
              <a:spcBef>
                <a:spcPts val="0"/>
              </a:spcBef>
              <a:buSzTx/>
              <a:buNone/>
              <a:defRPr b="1" spc="-250" sz="25000">
                <a:solidFill>
                  <a:schemeClr val="accent1">
                    <a:hueOff val="114395"/>
                    <a:lumOff val="-24975"/>
                  </a:schemeClr>
                </a:solidFill>
              </a:defRPr>
            </a:lvl5pPr>
          </a:lstStyle>
          <a:p>
            <a:pPr/>
            <a:r>
              <a:t>100%</a:t>
            </a:r>
          </a:p>
          <a:p>
            <a:pPr lvl="1"/>
            <a:r>
              <a:t/>
            </a:r>
          </a:p>
          <a:p>
            <a:pPr lvl="2"/>
            <a:r>
              <a:t/>
            </a:r>
          </a:p>
          <a:p>
            <a:pPr lvl="3"/>
            <a:r>
              <a:t/>
            </a:r>
          </a:p>
          <a:p>
            <a:pPr lvl="4"/>
            <a:r>
              <a:t/>
            </a:r>
          </a:p>
        </p:txBody>
      </p:sp>
      <p:sp>
        <p:nvSpPr>
          <p:cNvPr id="107" name="Fact information"/>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vl1pPr>
          </a:lstStyle>
          <a:p>
            <a:pPr/>
            <a:r>
              <a:t>Fact information</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Attribution"/>
          <p:cNvSpPr txBox="1"/>
          <p:nvPr>
            <p:ph type="body" sz="quarter" idx="21" hasCustomPrompt="1"/>
          </p:nvPr>
        </p:nvSpPr>
        <p:spPr>
          <a:xfrm>
            <a:off x="2480825" y="10675453"/>
            <a:ext cx="20149252"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Attribution</a:t>
            </a:r>
          </a:p>
        </p:txBody>
      </p:sp>
      <p:sp>
        <p:nvSpPr>
          <p:cNvPr id="116" name="Body Level One…"/>
          <p:cNvSpPr txBox="1"/>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pc="-170" sz="8500">
                <a:solidFill>
                  <a:schemeClr val="accent1">
                    <a:hueOff val="114395"/>
                    <a:lumOff val="-24975"/>
                  </a:schemeClr>
                </a:solidFill>
                <a:latin typeface="Helvetica Neue Medium"/>
                <a:ea typeface="Helvetica Neue Medium"/>
                <a:cs typeface="Helvetica Neue Medium"/>
                <a:sym typeface="Helvetica Neue Medium"/>
              </a:defRPr>
            </a:lvl1pPr>
            <a:lvl2pPr marL="638923" indent="-12700">
              <a:spcBef>
                <a:spcPts val="0"/>
              </a:spcBef>
              <a:buSzTx/>
              <a:buNone/>
              <a:defRPr spc="-170" sz="8500">
                <a:solidFill>
                  <a:schemeClr val="accent1">
                    <a:hueOff val="114395"/>
                    <a:lumOff val="-24975"/>
                  </a:schemeClr>
                </a:solidFill>
                <a:latin typeface="Helvetica Neue Medium"/>
                <a:ea typeface="Helvetica Neue Medium"/>
                <a:cs typeface="Helvetica Neue Medium"/>
                <a:sym typeface="Helvetica Neue Medium"/>
              </a:defRPr>
            </a:lvl2pPr>
            <a:lvl3pPr marL="638923" indent="444500">
              <a:spcBef>
                <a:spcPts val="0"/>
              </a:spcBef>
              <a:buSzTx/>
              <a:buNone/>
              <a:defRPr spc="-170" sz="8500">
                <a:solidFill>
                  <a:schemeClr val="accent1">
                    <a:hueOff val="114395"/>
                    <a:lumOff val="-24975"/>
                  </a:schemeClr>
                </a:solidFill>
                <a:latin typeface="Helvetica Neue Medium"/>
                <a:ea typeface="Helvetica Neue Medium"/>
                <a:cs typeface="Helvetica Neue Medium"/>
                <a:sym typeface="Helvetica Neue Medium"/>
              </a:defRPr>
            </a:lvl3pPr>
            <a:lvl4pPr marL="638923" indent="901700">
              <a:spcBef>
                <a:spcPts val="0"/>
              </a:spcBef>
              <a:buSzTx/>
              <a:buNone/>
              <a:defRPr spc="-170" sz="8500">
                <a:solidFill>
                  <a:schemeClr val="accent1">
                    <a:hueOff val="114395"/>
                    <a:lumOff val="-24975"/>
                  </a:schemeClr>
                </a:solidFill>
                <a:latin typeface="Helvetica Neue Medium"/>
                <a:ea typeface="Helvetica Neue Medium"/>
                <a:cs typeface="Helvetica Neue Medium"/>
                <a:sym typeface="Helvetica Neue Medium"/>
              </a:defRPr>
            </a:lvl4pPr>
            <a:lvl5pPr marL="638923" indent="1358900">
              <a:spcBef>
                <a:spcPts val="0"/>
              </a:spcBef>
              <a:buSzTx/>
              <a:buNone/>
              <a:defRPr spc="-170" sz="8500">
                <a:solidFill>
                  <a:schemeClr val="accent1">
                    <a:hueOff val="114395"/>
                    <a:lumOff val="-24975"/>
                  </a:schemeClr>
                </a:solidFill>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Hot-air balloons viewed from below against a blue sky"/>
          <p:cNvSpPr/>
          <p:nvPr>
            <p:ph type="pic" sz="quarter" idx="21"/>
          </p:nvPr>
        </p:nvSpPr>
        <p:spPr>
          <a:xfrm>
            <a:off x="15436504" y="1270000"/>
            <a:ext cx="8167167" cy="5422900"/>
          </a:xfrm>
          <a:prstGeom prst="rect">
            <a:avLst/>
          </a:prstGeom>
        </p:spPr>
        <p:txBody>
          <a:bodyPr lIns="91439" tIns="45719" rIns="91439" bIns="45719">
            <a:noAutofit/>
          </a:bodyPr>
          <a:lstStyle/>
          <a:p>
            <a:pPr/>
          </a:p>
        </p:txBody>
      </p:sp>
      <p:sp>
        <p:nvSpPr>
          <p:cNvPr id="125" name="Close-up of the top of a hot-air balloon viewed from above"/>
          <p:cNvSpPr/>
          <p:nvPr>
            <p:ph type="pic" sz="quarter" idx="22"/>
          </p:nvPr>
        </p:nvSpPr>
        <p:spPr>
          <a:xfrm>
            <a:off x="15461772" y="7085972"/>
            <a:ext cx="8148414" cy="5432276"/>
          </a:xfrm>
          <a:prstGeom prst="rect">
            <a:avLst/>
          </a:prstGeom>
        </p:spPr>
        <p:txBody>
          <a:bodyPr lIns="91439" tIns="45719" rIns="91439" bIns="45719">
            <a:noAutofit/>
          </a:bodyPr>
          <a:lstStyle/>
          <a:p>
            <a:pPr/>
          </a:p>
        </p:txBody>
      </p:sp>
      <p:sp>
        <p:nvSpPr>
          <p:cNvPr id="126" name="Hot-air balloons viewed from below against a blue sky"/>
          <p:cNvSpPr/>
          <p:nvPr>
            <p:ph type="pic" idx="23"/>
          </p:nvPr>
        </p:nvSpPr>
        <p:spPr>
          <a:xfrm>
            <a:off x="-124635" y="1270000"/>
            <a:ext cx="16859219" cy="11239479"/>
          </a:xfrm>
          <a:prstGeom prst="rect">
            <a:avLst/>
          </a:prstGeom>
        </p:spPr>
        <p:txBody>
          <a:bodyPr lIns="91439" tIns="45719" rIns="91439" bIns="45719">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Hot-air balloons viewed from below against a blue sky"/>
          <p:cNvSpPr/>
          <p:nvPr>
            <p:ph type="pic" idx="21"/>
          </p:nvPr>
        </p:nvSpPr>
        <p:spPr>
          <a:xfrm>
            <a:off x="0" y="-1270000"/>
            <a:ext cx="24384000" cy="16256000"/>
          </a:xfrm>
          <a:prstGeom prst="rect">
            <a:avLst/>
          </a:prstGeom>
        </p:spPr>
        <p:txBody>
          <a:bodyPr lIns="91439" tIns="45719" rIns="91439" bIns="45719">
            <a:noAutofit/>
          </a:bodyPr>
          <a:lstStyle/>
          <a:p>
            <a:pPr/>
          </a:p>
        </p:txBody>
      </p:sp>
      <p:sp>
        <p:nvSpPr>
          <p:cNvPr id="13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Close-up of the top of a hot-air balloon viewed from above"/>
          <p:cNvSpPr/>
          <p:nvPr>
            <p:ph type="pic" idx="21"/>
          </p:nvPr>
        </p:nvSpPr>
        <p:spPr>
          <a:xfrm>
            <a:off x="0" y="-1270000"/>
            <a:ext cx="24384000" cy="16256000"/>
          </a:xfrm>
          <a:prstGeom prst="rect">
            <a:avLst/>
          </a:prstGeom>
        </p:spPr>
        <p:txBody>
          <a:bodyPr lIns="91439" tIns="45719" rIns="91439" bIns="45719">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solidFill>
                  <a:srgbClr val="FFFFFF"/>
                </a:solidFill>
              </a:defRPr>
            </a:lvl1pPr>
          </a:lstStyle>
          <a:p>
            <a:pPr/>
            <a:r>
              <a:t>Presentation Title</a:t>
            </a:r>
          </a:p>
        </p:txBody>
      </p:sp>
      <p:sp>
        <p:nvSpPr>
          <p:cNvPr id="23" name="Author and Date"/>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24" name="Body Level One…"/>
          <p:cNvSpPr txBox="1"/>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b="1" sz="5500">
                <a:solidFill>
                  <a:srgbClr val="FFFFFF"/>
                </a:solidFill>
              </a:defRPr>
            </a:lvl1pPr>
            <a:lvl2pPr marL="0" indent="457200" defTabSz="825500">
              <a:lnSpc>
                <a:spcPct val="100000"/>
              </a:lnSpc>
              <a:spcBef>
                <a:spcPts val="0"/>
              </a:spcBef>
              <a:buSzTx/>
              <a:buNone/>
              <a:defRPr b="1" sz="5500">
                <a:solidFill>
                  <a:srgbClr val="FFFFFF"/>
                </a:solidFill>
              </a:defRPr>
            </a:lvl2pPr>
            <a:lvl3pPr marL="0" indent="914400" defTabSz="825500">
              <a:lnSpc>
                <a:spcPct val="100000"/>
              </a:lnSpc>
              <a:spcBef>
                <a:spcPts val="0"/>
              </a:spcBef>
              <a:buSzTx/>
              <a:buNone/>
              <a:defRPr b="1" sz="5500">
                <a:solidFill>
                  <a:srgbClr val="FFFFFF"/>
                </a:solidFill>
              </a:defRPr>
            </a:lvl3pPr>
            <a:lvl4pPr marL="0" indent="1371600" defTabSz="825500">
              <a:lnSpc>
                <a:spcPct val="100000"/>
              </a:lnSpc>
              <a:spcBef>
                <a:spcPts val="0"/>
              </a:spcBef>
              <a:buSzTx/>
              <a:buNone/>
              <a:defRPr b="1" sz="5500">
                <a:solidFill>
                  <a:srgbClr val="FFFFFF"/>
                </a:solidFill>
              </a:defRPr>
            </a:lvl4pPr>
            <a:lvl5pPr marL="0" indent="1828800" defTabSz="825500">
              <a:lnSpc>
                <a:spcPct val="100000"/>
              </a:lnSpc>
              <a:spcBef>
                <a:spcPts val="0"/>
              </a:spcBef>
              <a:buSzTx/>
              <a:buNone/>
              <a:defRPr b="1" sz="5500">
                <a:solidFill>
                  <a:srgbClr val="FFFFFF"/>
                </a:solidFill>
              </a:defRPr>
            </a:lvl5pPr>
          </a:lstStyle>
          <a:p>
            <a:pPr/>
            <a:r>
              <a:t>Presentation Subtitle</a:t>
            </a:r>
          </a:p>
          <a:p>
            <a:pPr lvl="1"/>
            <a:r>
              <a:t/>
            </a:r>
          </a:p>
          <a:p>
            <a:pPr lvl="2"/>
            <a:r>
              <a:t/>
            </a:r>
          </a:p>
          <a:p>
            <a:pPr lvl="3"/>
            <a:r>
              <a:t/>
            </a:r>
          </a:p>
          <a:p>
            <a:pPr lvl="4"/>
            <a:r>
              <a:t/>
            </a:r>
          </a:p>
        </p:txBody>
      </p:sp>
      <p:sp>
        <p:nvSpPr>
          <p:cNvPr id="2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Close-up of a hot-air balloon viewed from below"/>
          <p:cNvSpPr/>
          <p:nvPr>
            <p:ph type="pic" idx="21"/>
          </p:nvPr>
        </p:nvSpPr>
        <p:spPr>
          <a:xfrm>
            <a:off x="9226574" y="1270000"/>
            <a:ext cx="16840152" cy="11184435"/>
          </a:xfrm>
          <a:prstGeom prst="rect">
            <a:avLst/>
          </a:prstGeom>
        </p:spPr>
        <p:txBody>
          <a:bodyPr lIns="91439" tIns="45719" rIns="91439" bIns="45719">
            <a:noAutofit/>
          </a:bodyPr>
          <a:lstStyle/>
          <a:p>
            <a:pPr/>
          </a:p>
        </p:txBody>
      </p:sp>
      <p:sp>
        <p:nvSpPr>
          <p:cNvPr id="33" name="Slide Title"/>
          <p:cNvSpPr txBox="1"/>
          <p:nvPr>
            <p:ph type="title" hasCustomPrompt="1"/>
          </p:nvPr>
        </p:nvSpPr>
        <p:spPr>
          <a:xfrm>
            <a:off x="1206500" y="1270000"/>
            <a:ext cx="9779000" cy="5882273"/>
          </a:xfrm>
          <a:prstGeom prst="rect">
            <a:avLst/>
          </a:prstGeom>
        </p:spPr>
        <p:txBody>
          <a:bodyPr anchor="b"/>
          <a:lstStyle/>
          <a:p>
            <a:pPr/>
            <a:r>
              <a:t>Slide Title</a:t>
            </a:r>
          </a:p>
        </p:txBody>
      </p:sp>
      <p:sp>
        <p:nvSpPr>
          <p:cNvPr id="34" name="Body Level One…"/>
          <p:cNvSpPr txBox="1"/>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numCol="2" spcCol="1098550"/>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Subtitle"/>
          <p:cNvSpPr txBox="1"/>
          <p:nvPr>
            <p:ph type="body" sz="quarter" idx="21" hasCustomPrompt="1"/>
          </p:nvPr>
        </p:nvSpPr>
        <p:spPr>
          <a:xfrm>
            <a:off x="1206500" y="2247900"/>
            <a:ext cx="9779000" cy="934779"/>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61"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62" name="Hot-air balloons viewed from below against a blue sky"/>
          <p:cNvSpPr/>
          <p:nvPr>
            <p:ph type="pic" idx="22"/>
          </p:nvPr>
        </p:nvSpPr>
        <p:spPr>
          <a:xfrm>
            <a:off x="8432800" y="1263848"/>
            <a:ext cx="16850011" cy="11188205"/>
          </a:xfrm>
          <a:prstGeom prst="rect">
            <a:avLst/>
          </a:prstGeom>
        </p:spPr>
        <p:txBody>
          <a:bodyPr lIns="91439" tIns="45719" rIns="91439" bIns="45719">
            <a:noAutofit/>
          </a:bodyPr>
          <a:lstStyle/>
          <a:p>
            <a:pPr/>
          </a:p>
        </p:txBody>
      </p:sp>
      <p:sp>
        <p:nvSpPr>
          <p:cNvPr id="63" name="Slide Title"/>
          <p:cNvSpPr txBox="1"/>
          <p:nvPr>
            <p:ph type="title" hasCustomPrompt="1"/>
          </p:nvPr>
        </p:nvSpPr>
        <p:spPr>
          <a:xfrm>
            <a:off x="1206500" y="952500"/>
            <a:ext cx="9779000" cy="1435100"/>
          </a:xfrm>
          <a:prstGeom prst="rect">
            <a:avLst/>
          </a:prstGeom>
        </p:spPr>
        <p:txBody>
          <a:bodyPr/>
          <a:lstStyle/>
          <a:p>
            <a:pPr/>
            <a:r>
              <a:t>Slide Title</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bg>
      <p:bgPr>
        <a:solidFill>
          <a:srgbClr val="003462"/>
        </a:solidFill>
      </p:bgPr>
    </p:bg>
    <p:spTree>
      <p:nvGrpSpPr>
        <p:cNvPr id="1" name=""/>
        <p:cNvGrpSpPr/>
        <p:nvPr/>
      </p:nvGrpSpPr>
      <p:grpSpPr>
        <a:xfrm>
          <a:off x="0" y="0"/>
          <a:ext cx="0" cy="0"/>
          <a:chOff x="0" y="0"/>
          <a:chExt cx="0" cy="0"/>
        </a:xfrm>
      </p:grpSpPr>
      <p:sp>
        <p:nvSpPr>
          <p:cNvPr id="71" name="Section Title"/>
          <p:cNvSpPr txBox="1"/>
          <p:nvPr>
            <p:ph type="title" hasCustomPrompt="1"/>
          </p:nvPr>
        </p:nvSpPr>
        <p:spPr>
          <a:xfrm>
            <a:off x="1206496" y="4533900"/>
            <a:ext cx="21971004" cy="4648200"/>
          </a:xfrm>
          <a:prstGeom prst="rect">
            <a:avLst/>
          </a:prstGeom>
        </p:spPr>
        <p:txBody>
          <a:bodyPr anchor="ctr"/>
          <a:lstStyle>
            <a:lvl1pPr>
              <a:defRPr b="0" spc="-232" sz="11600">
                <a:solidFill>
                  <a:srgbClr val="FFFFFF"/>
                </a:solidFill>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01499" y="13085233"/>
            <a:ext cx="368505" cy="374600"/>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xfrm>
            <a:off x="1206500" y="952500"/>
            <a:ext cx="21971000" cy="1434949"/>
          </a:xfrm>
          <a:prstGeom prst="rect">
            <a:avLst/>
          </a:prstGeom>
        </p:spPr>
        <p:txBody>
          <a:bodyPr/>
          <a:lstStyle/>
          <a:p>
            <a:pPr/>
            <a:r>
              <a:t>Slide Title</a:t>
            </a:r>
          </a:p>
        </p:txBody>
      </p:sp>
      <p:sp>
        <p:nvSpPr>
          <p:cNvPr id="80" name="Slide Subtitle"/>
          <p:cNvSpPr txBox="1"/>
          <p:nvPr>
            <p:ph type="body" sz="quarter" idx="21" hasCustomPrompt="1"/>
          </p:nvPr>
        </p:nvSpPr>
        <p:spPr>
          <a:xfrm>
            <a:off x="1206500" y="2247900"/>
            <a:ext cx="21971000" cy="934779"/>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1206500" y="952500"/>
            <a:ext cx="21971000" cy="1435100"/>
          </a:xfrm>
          <a:prstGeom prst="rect">
            <a:avLst/>
          </a:prstGeom>
        </p:spPr>
        <p:txBody>
          <a:bodyPr/>
          <a:lstStyle/>
          <a:p>
            <a:pPr/>
            <a:r>
              <a:t>Agenda Title</a:t>
            </a:r>
          </a:p>
        </p:txBody>
      </p:sp>
      <p:sp>
        <p:nvSpPr>
          <p:cNvPr id="89" name="Agenda Subtitle"/>
          <p:cNvSpPr txBox="1"/>
          <p:nvPr>
            <p:ph type="body" sz="quarter" idx="21" hasCustomPrompt="1"/>
          </p:nvPr>
        </p:nvSpPr>
        <p:spPr>
          <a:xfrm>
            <a:off x="1206500" y="2247900"/>
            <a:ext cx="21971000" cy="934779"/>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Agenda Subtitle</a:t>
            </a:r>
          </a:p>
        </p:txBody>
      </p:sp>
      <p:sp>
        <p:nvSpPr>
          <p:cNvPr id="90" name="Body Level One…"/>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vl1pPr>
            <a:lvl2pPr marL="0" indent="457200" defTabSz="825500">
              <a:lnSpc>
                <a:spcPct val="100000"/>
              </a:lnSpc>
              <a:spcBef>
                <a:spcPts val="1800"/>
              </a:spcBef>
              <a:buSzTx/>
              <a:buNone/>
              <a:defRPr spc="-55" sz="5500"/>
            </a:lvl2pPr>
            <a:lvl3pPr marL="0" indent="914400" defTabSz="825500">
              <a:lnSpc>
                <a:spcPct val="100000"/>
              </a:lnSpc>
              <a:spcBef>
                <a:spcPts val="1800"/>
              </a:spcBef>
              <a:buSzTx/>
              <a:buNone/>
              <a:defRPr spc="-55" sz="5500"/>
            </a:lvl3pPr>
            <a:lvl4pPr marL="0" indent="1371600" defTabSz="825500">
              <a:lnSpc>
                <a:spcPct val="100000"/>
              </a:lnSpc>
              <a:spcBef>
                <a:spcPts val="1800"/>
              </a:spcBef>
              <a:buSzTx/>
              <a:buNone/>
              <a:defRPr spc="-55" sz="5500"/>
            </a:lvl4pPr>
            <a:lvl5pPr marL="0" indent="1828800" defTabSz="825500">
              <a:lnSpc>
                <a:spcPct val="100000"/>
              </a:lnSpc>
              <a:spcBef>
                <a:spcPts val="1800"/>
              </a:spcBef>
              <a:buSzTx/>
              <a:buNone/>
              <a:defRPr spc="-55" sz="5500"/>
            </a:lvl5pPr>
          </a:lstStyle>
          <a:p>
            <a:pPr/>
            <a:r>
              <a:t>Agenda Topics</a:t>
            </a:r>
          </a:p>
          <a:p>
            <a:pPr lvl="1"/>
            <a:r>
              <a:t/>
            </a:r>
          </a:p>
          <a:p>
            <a:pPr lvl="2"/>
            <a:r>
              <a:t/>
            </a:r>
          </a:p>
          <a:p>
            <a:pPr lvl="3"/>
            <a:r>
              <a:t/>
            </a:r>
          </a:p>
          <a:p>
            <a:pPr lvl="4"/>
            <a:r>
              <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952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Author and Date"/>
          <p:cNvSpPr txBox="1"/>
          <p:nvPr>
            <p:ph type="body" idx="21"/>
          </p:nvPr>
        </p:nvSpPr>
        <p:spPr>
          <a:prstGeom prst="rect">
            <a:avLst/>
          </a:prstGeom>
        </p:spPr>
        <p:txBody>
          <a:bodyPr/>
          <a:lstStyle/>
          <a:p>
            <a:pPr/>
          </a:p>
        </p:txBody>
      </p:sp>
      <p:sp>
        <p:nvSpPr>
          <p:cNvPr id="152" name="Lorem Ipsum"/>
          <p:cNvSpPr txBox="1"/>
          <p:nvPr>
            <p:ph type="ctrTitle"/>
          </p:nvPr>
        </p:nvSpPr>
        <p:spPr>
          <a:prstGeom prst="rect">
            <a:avLst/>
          </a:prstGeom>
        </p:spPr>
        <p:txBody>
          <a:bodyPr/>
          <a:lstStyle/>
          <a:p>
            <a:pPr/>
            <a:r>
              <a:t>Lorem Ipsum</a:t>
            </a:r>
          </a:p>
        </p:txBody>
      </p:sp>
      <p:sp>
        <p:nvSpPr>
          <p:cNvPr id="153" name="Presentation Subtitle"/>
          <p:cNvSpPr txBox="1"/>
          <p:nvPr>
            <p:ph type="subTitle" sz="quarter" idx="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155" name="2D Donut Chart"/>
          <p:cNvGraphicFramePr/>
          <p:nvPr/>
        </p:nvGraphicFramePr>
        <p:xfrm>
          <a:off x="6601790" y="1964055"/>
          <a:ext cx="11180420" cy="11180420"/>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157" name="Table"/>
          <p:cNvGraphicFramePr/>
          <p:nvPr/>
        </p:nvGraphicFramePr>
        <p:xfrm>
          <a:off x="1206500" y="2730500"/>
          <a:ext cx="21971000" cy="8255000"/>
        </p:xfrm>
        <a:graphic xmlns:a="http://schemas.openxmlformats.org/drawingml/2006/main">
          <a:graphicData uri="http://schemas.openxmlformats.org/drawingml/2006/table">
            <a:tbl>
              <a:tblPr firstCol="1" firstRow="1" lastCol="0" lastRow="1" bandCol="0" bandRow="0" rtl="0">
                <a:tableStyleId>{4C3C2611-4C71-4FC5-86AE-919BDF0F9419}</a:tableStyleId>
              </a:tblPr>
              <a:tblGrid>
                <a:gridCol w="5489575"/>
                <a:gridCol w="5489575"/>
                <a:gridCol w="5489575"/>
                <a:gridCol w="5489575"/>
              </a:tblGrid>
              <a:tr h="1648460">
                <a:tc>
                  <a:txBody>
                    <a:bodyPr/>
                    <a:lstStyle/>
                    <a:p>
                      <a:pPr defTabSz="914400">
                        <a:tabLst>
                          <a:tab pos="1663700" algn="l"/>
                        </a:tabLst>
                        <a:defRPr sz="3200"/>
                      </a:pPr>
                    </a:p>
                  </a:txBody>
                  <a:tcPr marL="50800" marR="50800" marT="50800" marB="50800" anchor="ctr" anchorCtr="0" horzOverflow="overflow"/>
                </a:tc>
                <a:tc>
                  <a:txBody>
                    <a:bodyPr/>
                    <a:lstStyle/>
                    <a:p>
                      <a:pPr defTabSz="914400">
                        <a:tabLst>
                          <a:tab pos="1663700" algn="l"/>
                        </a:tabLst>
                        <a:defRPr sz="3200"/>
                      </a:pPr>
                    </a:p>
                  </a:txBody>
                  <a:tcPr marL="50800" marR="50800" marT="50800" marB="50800" anchor="ctr" anchorCtr="0" horzOverflow="overflow"/>
                </a:tc>
                <a:tc>
                  <a:txBody>
                    <a:bodyPr/>
                    <a:lstStyle/>
                    <a:p>
                      <a:pPr defTabSz="914400">
                        <a:tabLst>
                          <a:tab pos="1663700" algn="l"/>
                        </a:tabLst>
                        <a:defRPr sz="3200"/>
                      </a:pPr>
                    </a:p>
                  </a:txBody>
                  <a:tcPr marL="50800" marR="50800" marT="50800" marB="50800" anchor="ctr" anchorCtr="0" horzOverflow="overflow"/>
                </a:tc>
                <a:tc>
                  <a:txBody>
                    <a:bodyPr/>
                    <a:lstStyle/>
                    <a:p>
                      <a:pPr defTabSz="914400">
                        <a:tabLst>
                          <a:tab pos="1663700" algn="l"/>
                        </a:tabLst>
                        <a:defRPr sz="3200"/>
                      </a:pPr>
                    </a:p>
                  </a:txBody>
                  <a:tcPr marL="50800" marR="50800" marT="50800" marB="50800" anchor="ctr" anchorCtr="0" horzOverflow="overflow"/>
                </a:tc>
              </a:tr>
              <a:tr h="1648460">
                <a:tc>
                  <a:txBody>
                    <a:bodyPr/>
                    <a:lstStyle/>
                    <a:p>
                      <a:pPr defTabSz="914400">
                        <a:tabLst>
                          <a:tab pos="1663700" algn="l"/>
                        </a:tabLst>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1648460">
                <a:tc>
                  <a:txBody>
                    <a:bodyPr/>
                    <a:lstStyle/>
                    <a:p>
                      <a:pPr defTabSz="914400">
                        <a:tabLst>
                          <a:tab pos="1663700" algn="l"/>
                        </a:tabLst>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1648460">
                <a:tc>
                  <a:txBody>
                    <a:bodyPr/>
                    <a:lstStyle/>
                    <a:p>
                      <a:pPr defTabSz="914400">
                        <a:tabLst>
                          <a:tab pos="1663700" algn="l"/>
                        </a:tabLst>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1648460">
                <a:tc>
                  <a:txBody>
                    <a:bodyPr/>
                    <a:lstStyle/>
                    <a:p>
                      <a:pPr defTabSz="914400">
                        <a:tabLst>
                          <a:tab pos="1663700" algn="l"/>
                        </a:tabLst>
                        <a:defRPr sz="3200"/>
                      </a:pPr>
                    </a:p>
                  </a:txBody>
                  <a:tcPr marL="50800" marR="50800" marT="50800" marB="50800" anchor="ctr" anchorCtr="0" horzOverflow="overflow"/>
                </a:tc>
                <a:tc>
                  <a:txBody>
                    <a:bodyPr/>
                    <a:lstStyle/>
                    <a:p>
                      <a:pPr defTabSz="914400">
                        <a:tabLst>
                          <a:tab pos="1663700" algn="l"/>
                        </a:tabLst>
                        <a:defRPr sz="3200"/>
                      </a:pPr>
                    </a:p>
                  </a:txBody>
                  <a:tcPr marL="50800" marR="50800" marT="50800" marB="50800" anchor="ctr" anchorCtr="0" horzOverflow="overflow"/>
                </a:tc>
                <a:tc>
                  <a:txBody>
                    <a:bodyPr/>
                    <a:lstStyle/>
                    <a:p>
                      <a:pPr defTabSz="914400">
                        <a:tabLst>
                          <a:tab pos="1663700" algn="l"/>
                        </a:tabLst>
                        <a:defRPr sz="3200"/>
                      </a:pPr>
                    </a:p>
                  </a:txBody>
                  <a:tcPr marL="50800" marR="50800" marT="50800" marB="50800" anchor="ctr" anchorCtr="0" horzOverflow="overflow"/>
                </a:tc>
                <a:tc>
                  <a:txBody>
                    <a:bodyPr/>
                    <a:lstStyle/>
                    <a:p>
                      <a:pPr defTabSz="914400">
                        <a:tabLst>
                          <a:tab pos="1663700" algn="l"/>
                        </a:tabLst>
                        <a:defRPr sz="3200"/>
                      </a:pPr>
                    </a:p>
                  </a:txBody>
                  <a:tcPr marL="50800" marR="50800" marT="50800" marB="50800" anchor="ctr" anchorCtr="0" horzOverflow="overflow"/>
                </a:tc>
              </a:tr>
            </a:tbl>
          </a:graphicData>
        </a:graphic>
      </p:graphicFrame>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Text"/>
          <p:cNvSpPr txBox="1"/>
          <p:nvPr/>
        </p:nvSpPr>
        <p:spPr>
          <a:xfrm>
            <a:off x="11855500" y="6627317"/>
            <a:ext cx="673000" cy="461366"/>
          </a:xfrm>
          <a:prstGeom prst="rect">
            <a:avLst/>
          </a:prstGeom>
          <a:ln w="12700">
            <a:miter lim="400000"/>
          </a:ln>
        </p:spPr>
        <p:txBody>
          <a:bodyPr wrap="none" lIns="50800" tIns="50800" rIns="50800" bIns="50800" anchor="ctr">
            <a:spAutoFit/>
          </a:bodyPr>
          <a:lstStyle/>
          <a:p>
            <a:pPr/>
          </a:p>
        </p:txBody>
      </p:sp>
      <p:sp>
        <p:nvSpPr>
          <p:cNvPr id="16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866493" y="4029313"/>
            <a:ext cx="20007479" cy="636857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sz="4700">
                <a:solidFill>
                  <a:srgbClr val="000000"/>
                </a:solidFill>
                <a:latin typeface="Arial"/>
                <a:ea typeface="Arial"/>
                <a:cs typeface="Arial"/>
                <a:sym typeface="Arial"/>
              </a:defRPr>
            </a:pPr>
            <a:r>
              <a:rPr b="1"/>
              <a:t>Lorem Ipsum</a:t>
            </a:r>
            <a:r>
              <a:t>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 like Aldus PageMaker including versions of Lorem Ipsum.</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30_BasicColor">
  <a:themeElements>
    <a:clrScheme name="30_BasicColor">
      <a:dk1>
        <a:srgbClr val="5E5E5E"/>
      </a:dk1>
      <a:lt1>
        <a:srgbClr val="003462"/>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Helvetica Neue"/>
        <a:ea typeface="Helvetica Neue"/>
        <a:cs typeface="Helvetica Neue"/>
      </a:majorFont>
      <a:minorFont>
        <a:latin typeface="Helvetica Neue"/>
        <a:ea typeface="Helvetica Neue"/>
        <a:cs typeface="Helvetica Neue"/>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30_BasicColor">
  <a:themeElements>
    <a:clrScheme name="30_BasicColor">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Helvetica Neue"/>
        <a:ea typeface="Helvetica Neue"/>
        <a:cs typeface="Helvetica Neue"/>
      </a:majorFont>
      <a:minorFont>
        <a:latin typeface="Helvetica Neue"/>
        <a:ea typeface="Helvetica Neue"/>
        <a:cs typeface="Helvetica Neue"/>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