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bg>
      <p:bgPr>
        <a:solidFill>
          <a:srgbClr val="00346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1201340" y="118471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>
                <a:solidFill>
                  <a:srgbClr val="FFFFFF"/>
                </a:solidFill>
              </a:defRPr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>
                <a:solidFill>
                  <a:srgbClr val="FFFFFF"/>
                </a:solidFill>
              </a:defRPr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xfrm>
            <a:off x="1201342" y="72104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chemeClr val="accent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chemeClr val="accent1"/>
                </a:solidFill>
              </a:defRPr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chemeClr val="accent1"/>
                </a:solidFill>
              </a:defRPr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chemeClr val="accent1"/>
                </a:solidFill>
              </a:defRPr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chemeClr val="accent1"/>
                </a:solidFill>
              </a:defRPr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/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7" name="Fact information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Fact information</a:t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21" hasCustomPrompt="1"/>
          </p:nvPr>
        </p:nvSpPr>
        <p:spPr>
          <a:xfrm>
            <a:off x="2480825" y="10675453"/>
            <a:ext cx="201492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Attribution</a:t>
            </a:r>
          </a:p>
        </p:txBody>
      </p:sp>
      <p:sp>
        <p:nvSpPr>
          <p:cNvPr id="116" name="Body Level One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pc="-170" sz="85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pc="-170" sz="85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pc="-170" sz="85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pc="-170" sz="85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pc="-170" sz="85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Hot-air balloons viewed from below against a blue sky"/>
          <p:cNvSpPr/>
          <p:nvPr>
            <p:ph type="pic" sz="quarter" idx="21"/>
          </p:nvPr>
        </p:nvSpPr>
        <p:spPr>
          <a:xfrm>
            <a:off x="15436504" y="1270000"/>
            <a:ext cx="8167167" cy="54229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Close-up of the top of a hot-air balloon viewed from above"/>
          <p:cNvSpPr/>
          <p:nvPr>
            <p:ph type="pic" sz="quarter" idx="22"/>
          </p:nvPr>
        </p:nvSpPr>
        <p:spPr>
          <a:xfrm>
            <a:off x="15461772" y="7085972"/>
            <a:ext cx="8148414" cy="543227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Hot-air balloons viewed from below against a blue sky"/>
          <p:cNvSpPr/>
          <p:nvPr>
            <p:ph type="pic" idx="23"/>
          </p:nvPr>
        </p:nvSpPr>
        <p:spPr>
          <a:xfrm>
            <a:off x="-124635" y="1270000"/>
            <a:ext cx="16859219" cy="1123947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Hot-air balloons viewed from below against a blue sky"/>
          <p:cNvSpPr/>
          <p:nvPr>
            <p:ph type="pic" idx="21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lose-up of the top of a hot-air balloon viewed from above"/>
          <p:cNvSpPr/>
          <p:nvPr>
            <p:ph type="pic" idx="21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>
                <a:solidFill>
                  <a:srgbClr val="FFFFFF"/>
                </a:solidFill>
              </a:defRPr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Author and Date"/>
          <p:cNvSpPr txBox="1"/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24" name="Body Level One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rgbClr val="FFFFFF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rgbClr val="FFFFFF"/>
                </a:solidFill>
              </a:defRPr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rgbClr val="FFFFFF"/>
                </a:solidFill>
              </a:defRPr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rgbClr val="FFFFFF"/>
                </a:solidFill>
              </a:defRPr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rgbClr val="FFFFFF"/>
                </a:solidFill>
              </a:defRPr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Close-up of a hot-air balloon viewed from below"/>
          <p:cNvSpPr/>
          <p:nvPr>
            <p:ph type="pic" idx="21"/>
          </p:nvPr>
        </p:nvSpPr>
        <p:spPr>
          <a:xfrm>
            <a:off x="9226574" y="1270000"/>
            <a:ext cx="16840152" cy="1118443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Slide Title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4" name="Body Level One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3" name="Slide Subtitle"/>
          <p:cNvSpPr txBox="1"/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44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/>
          <p:nvPr>
            <p:ph type="body" sz="quarter" idx="21" hasCustomPrompt="1"/>
          </p:nvPr>
        </p:nvSpPr>
        <p:spPr>
          <a:xfrm>
            <a:off x="1206500" y="2247900"/>
            <a:ext cx="9779000" cy="9347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61" name="Body Level One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2" name="Hot-air balloons viewed from below against a blue sky"/>
          <p:cNvSpPr/>
          <p:nvPr>
            <p:ph type="pic" idx="22"/>
          </p:nvPr>
        </p:nvSpPr>
        <p:spPr>
          <a:xfrm>
            <a:off x="8432800" y="1263848"/>
            <a:ext cx="16850011" cy="1118820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3" name="Slide Title"/>
          <p:cNvSpPr txBox="1"/>
          <p:nvPr>
            <p:ph type="title" hasCustomPrompt="1"/>
          </p:nvPr>
        </p:nvSpPr>
        <p:spPr>
          <a:xfrm>
            <a:off x="1206500" y="952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bg>
      <p:bgPr>
        <a:solidFill>
          <a:srgbClr val="00346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xfrm>
            <a:off x="1206500" y="952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0" name="Slide Subtitle"/>
          <p:cNvSpPr txBox="1"/>
          <p:nvPr>
            <p:ph type="body" sz="quarter" idx="21" hasCustomPrompt="1"/>
          </p:nvPr>
        </p:nvSpPr>
        <p:spPr>
          <a:xfrm>
            <a:off x="1206500" y="2247900"/>
            <a:ext cx="21971000" cy="9347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/>
          <p:nvPr>
            <p:ph type="title" hasCustomPrompt="1"/>
          </p:nvPr>
        </p:nvSpPr>
        <p:spPr>
          <a:xfrm>
            <a:off x="1206500" y="952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89" name="Agenda Subtitle"/>
          <p:cNvSpPr txBox="1"/>
          <p:nvPr>
            <p:ph type="body" sz="quarter" idx="21" hasCustomPrompt="1"/>
          </p:nvPr>
        </p:nvSpPr>
        <p:spPr>
          <a:xfrm>
            <a:off x="1206500" y="2247900"/>
            <a:ext cx="21971000" cy="9347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Agenda Subtitle</a:t>
            </a:r>
          </a:p>
        </p:txBody>
      </p:sp>
      <p:sp>
        <p:nvSpPr>
          <p:cNvPr id="90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/>
          <p:nvPr>
            <p:ph type="title" hasCustomPrompt="1"/>
          </p:nvPr>
        </p:nvSpPr>
        <p:spPr>
          <a:xfrm>
            <a:off x="1206500" y="952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Author and Date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52" name="Lorem Ipsum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Lorem Ipsum</a:t>
            </a:r>
          </a:p>
        </p:txBody>
      </p:sp>
      <p:sp>
        <p:nvSpPr>
          <p:cNvPr id="153" name="Presentation Subtitle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30_BasicColor">
  <a:themeElements>
    <a:clrScheme name="30_BasicColor">
      <a:dk1>
        <a:srgbClr val="5E5E5E"/>
      </a:dk1>
      <a:lt1>
        <a:srgbClr val="003462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0_BasicColor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30_BasicCol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30_BasicColor">
  <a:themeElements>
    <a:clrScheme name="30_BasicColor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0_BasicColor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30_BasicCol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